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549B42-1B2A-4FAB-97E3-702AC4EF6CC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09086-675A-4FCC-B324-6AE54C90CF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67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09086-675A-4FCC-B324-6AE54C90CFE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70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09086-675A-4FCC-B324-6AE54C90CFE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437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911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54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56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91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838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933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247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1394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5612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71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539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0F0ED-0A73-4D1D-80BB-7D95BEC4ED50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338CE-A4BC-4FD1-981B-F22291D09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67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6858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dirty="0" err="1" smtClean="0"/>
              <a:t>Xorazm</a:t>
            </a:r>
            <a:r>
              <a:rPr lang="en-US" dirty="0" smtClean="0"/>
              <a:t> </a:t>
            </a:r>
            <a:r>
              <a:rPr lang="en-US" dirty="0" err="1" smtClean="0"/>
              <a:t>viloyati</a:t>
            </a:r>
            <a:r>
              <a:rPr lang="en-US" dirty="0" smtClean="0"/>
              <a:t> </a:t>
            </a:r>
            <a:r>
              <a:rPr lang="en-US" dirty="0" err="1" smtClean="0"/>
              <a:t>xiva</a:t>
            </a:r>
            <a:r>
              <a:rPr lang="en-US" dirty="0" smtClean="0"/>
              <a:t> </a:t>
            </a:r>
            <a:r>
              <a:rPr lang="en-US" dirty="0" err="1" smtClean="0"/>
              <a:t>tumanidagi</a:t>
            </a:r>
            <a:r>
              <a:rPr lang="en-US" dirty="0" smtClean="0"/>
              <a:t> 16-sonli </a:t>
            </a:r>
            <a:r>
              <a:rPr lang="en-US" dirty="0" err="1" smtClean="0"/>
              <a:t>umumiy</a:t>
            </a:r>
            <a:r>
              <a:rPr lang="en-US" dirty="0" smtClean="0"/>
              <a:t> </a:t>
            </a:r>
            <a:r>
              <a:rPr lang="en-US" dirty="0" err="1" smtClean="0"/>
              <a:t>órta</a:t>
            </a:r>
            <a:r>
              <a:rPr lang="en-US" dirty="0" smtClean="0"/>
              <a:t> </a:t>
            </a:r>
            <a:r>
              <a:rPr lang="en-US" dirty="0" err="1" smtClean="0"/>
              <a:t>talim</a:t>
            </a:r>
            <a:r>
              <a:rPr lang="en-US" dirty="0" smtClean="0"/>
              <a:t> </a:t>
            </a:r>
            <a:r>
              <a:rPr lang="en-US" dirty="0" err="1" smtClean="0"/>
              <a:t>maktabining</a:t>
            </a:r>
            <a:r>
              <a:rPr lang="en-US" dirty="0" smtClean="0"/>
              <a:t> </a:t>
            </a:r>
            <a:r>
              <a:rPr lang="en-US" dirty="0" err="1" smtClean="0"/>
              <a:t>amaliyotchi</a:t>
            </a:r>
            <a:r>
              <a:rPr lang="en-US" dirty="0" smtClean="0"/>
              <a:t> </a:t>
            </a:r>
            <a:r>
              <a:rPr lang="en-US" dirty="0" err="1" smtClean="0"/>
              <a:t>psixologi</a:t>
            </a:r>
            <a:r>
              <a:rPr lang="en-US" dirty="0" smtClean="0"/>
              <a:t> </a:t>
            </a:r>
            <a:r>
              <a:rPr lang="en-US" dirty="0" err="1" smtClean="0"/>
              <a:t>Nurullayeva</a:t>
            </a:r>
            <a:r>
              <a:rPr lang="en-US" dirty="0" smtClean="0"/>
              <a:t> </a:t>
            </a:r>
            <a:r>
              <a:rPr lang="en-US" dirty="0" err="1" smtClean="0"/>
              <a:t>Inobat</a:t>
            </a:r>
            <a:r>
              <a:rPr lang="en-US" dirty="0" smtClean="0"/>
              <a:t>  </a:t>
            </a:r>
            <a:r>
              <a:rPr lang="en-US" dirty="0" err="1" smtClean="0"/>
              <a:t>tamonidan</a:t>
            </a:r>
            <a:r>
              <a:rPr lang="en-US" dirty="0" smtClean="0"/>
              <a:t> </a:t>
            </a:r>
            <a:r>
              <a:rPr lang="en-US" dirty="0" err="1" smtClean="0"/>
              <a:t>Fevral</a:t>
            </a:r>
            <a:r>
              <a:rPr lang="en-US" dirty="0" smtClean="0"/>
              <a:t>-mart </a:t>
            </a:r>
            <a:r>
              <a:rPr lang="en-US" dirty="0" err="1" smtClean="0"/>
              <a:t>oylari</a:t>
            </a:r>
            <a:r>
              <a:rPr lang="en-US" dirty="0" smtClean="0"/>
              <a:t> </a:t>
            </a:r>
            <a:r>
              <a:rPr lang="en-US" dirty="0" err="1" smtClean="0"/>
              <a:t>uchun</a:t>
            </a:r>
            <a:r>
              <a:rPr lang="en-US" dirty="0" smtClean="0"/>
              <a:t> </a:t>
            </a:r>
            <a:r>
              <a:rPr lang="en-US" dirty="0" err="1" smtClean="0"/>
              <a:t>tayyorlagan</a:t>
            </a:r>
            <a:r>
              <a:rPr lang="en-US" dirty="0" smtClean="0"/>
              <a:t> </a:t>
            </a:r>
            <a:r>
              <a:rPr lang="en-US" dirty="0" err="1" smtClean="0"/>
              <a:t>xisobati</a:t>
            </a:r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2871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37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5370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88" b="23657"/>
          <a:stretch/>
        </p:blipFill>
        <p:spPr bwMode="auto">
          <a:xfrm>
            <a:off x="0" y="7699"/>
            <a:ext cx="9144000" cy="6850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2114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45" b="24002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8938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4975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2738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9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2952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5997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9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6316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5963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6100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8368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06690"/>
          </a:xfrm>
        </p:spPr>
        <p:txBody>
          <a:bodyPr>
            <a:normAutofit/>
          </a:bodyPr>
          <a:lstStyle/>
          <a:p>
            <a:r>
              <a:rPr lang="en-US" sz="9600" dirty="0" err="1" smtClean="0">
                <a:solidFill>
                  <a:schemeClr val="accent2">
                    <a:lumMod val="75000"/>
                  </a:schemeClr>
                </a:solidFill>
              </a:rPr>
              <a:t>E’tiboringiz</a:t>
            </a:r>
            <a:r>
              <a:rPr lang="en-US" sz="9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9600" dirty="0" err="1" smtClean="0">
                <a:solidFill>
                  <a:schemeClr val="accent2">
                    <a:lumMod val="75000"/>
                  </a:schemeClr>
                </a:solidFill>
              </a:rPr>
              <a:t>uchun</a:t>
            </a:r>
            <a:r>
              <a:rPr lang="en-US" sz="9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9600" dirty="0" err="1" smtClean="0">
                <a:solidFill>
                  <a:schemeClr val="accent2">
                    <a:lumMod val="75000"/>
                  </a:schemeClr>
                </a:solidFill>
              </a:rPr>
              <a:t>tashakkur</a:t>
            </a:r>
            <a:r>
              <a:rPr lang="en-US" sz="9600" dirty="0" smtClean="0">
                <a:solidFill>
                  <a:schemeClr val="accent2">
                    <a:lumMod val="75000"/>
                  </a:schemeClr>
                </a:solidFill>
              </a:rPr>
              <a:t>!!!</a:t>
            </a:r>
            <a:endParaRPr lang="ru-RU" sz="96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16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0800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42" y="0"/>
            <a:ext cx="91659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042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2" b="5682"/>
          <a:stretch/>
        </p:blipFill>
        <p:spPr bwMode="auto">
          <a:xfrm>
            <a:off x="93619" y="-60234"/>
            <a:ext cx="384484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1" b="4826"/>
          <a:stretch/>
        </p:blipFill>
        <p:spPr bwMode="auto">
          <a:xfrm>
            <a:off x="3923928" y="0"/>
            <a:ext cx="5112568" cy="6737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8578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785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5597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0"/>
            <a:ext cx="478802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0182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887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9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59936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26</Words>
  <Application>Microsoft Office PowerPoint</Application>
  <PresentationFormat>Экран (4:3)</PresentationFormat>
  <Paragraphs>4</Paragraphs>
  <Slides>20</Slides>
  <Notes>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Тема Office</vt:lpstr>
      <vt:lpstr>Xorazm viloyati xiva tumanidagi 16-sonli umumiy órta talim maktabining amaliyotchi psixologi Nurullayeva Inobat  tamonidan Fevral-mart oylari uchun tayyorlagan xisobati.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E’tiboringiz uchun tashakkur!!!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Xorazm viloyati xiva tumanidagi 16-sonli umumiy órta talim maktabining amaliyotchi psixologi Nurullayeva Inobat  tamonidan Fevral-mart oylari uchun tayyorlagan xisobati.</dc:title>
  <dc:creator>Ro'zmetov</dc:creator>
  <cp:lastModifiedBy>Ro'zmetov</cp:lastModifiedBy>
  <cp:revision>5</cp:revision>
  <dcterms:created xsi:type="dcterms:W3CDTF">2022-03-29T05:13:56Z</dcterms:created>
  <dcterms:modified xsi:type="dcterms:W3CDTF">2022-03-29T06:01:17Z</dcterms:modified>
</cp:coreProperties>
</file>

<file path=docProps/thumbnail.jpeg>
</file>